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55.png"/><Relationship Id="rId4" Type="http://schemas.openxmlformats.org/officeDocument/2006/relationships/image" Target="../media/image11.png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gif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.pn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55.png"/><Relationship Id="rId4" Type="http://schemas.openxmlformats.org/officeDocument/2006/relationships/image" Target="../media/image11.png"/><Relationship Id="rId9" Type="http://schemas.openxmlformats.org/officeDocument/2006/relationships/image" Target="../media/image54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5.png"/><Relationship Id="rId7" Type="http://schemas.openxmlformats.org/officeDocument/2006/relationships/image" Target="../media/image81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3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893" y="-124851"/>
            <a:ext cx="18633500" cy="10535416"/>
            <a:chOff x="-173893" y="-124851"/>
            <a:chExt cx="18633500" cy="10535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583" y="2334987"/>
            <a:ext cx="14900400" cy="714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39449" y="2200744"/>
            <a:ext cx="606816" cy="778047"/>
            <a:chOff x="8839449" y="2200744"/>
            <a:chExt cx="606816" cy="7780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4395" y="1845073"/>
              <a:ext cx="1219048" cy="15619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9449" y="2200744"/>
              <a:ext cx="606816" cy="778047"/>
            </a:xfrm>
            <a:prstGeom prst="rect">
              <a:avLst/>
            </a:prstGeom>
          </p:spPr>
        </p:pic>
      </p:grpSp>
      <p:pic>
        <p:nvPicPr>
          <p:cNvPr id="36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6614" y="5489538"/>
            <a:ext cx="7152426" cy="506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619740" y="3102763"/>
            <a:ext cx="17809524" cy="8406095"/>
            <a:chOff x="-1619740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519480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19740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47022" y="4341040"/>
            <a:ext cx="11768178" cy="119553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71469" y="-277941"/>
            <a:ext cx="12203643" cy="951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63608"/>
            <a:ext cx="10709412" cy="18782455"/>
            <a:chOff x="3788151" y="-4263608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63608"/>
              <a:ext cx="10709412" cy="187824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90500"/>
            <a:ext cx="17809524" cy="9809524"/>
          </a:xfrm>
          <a:prstGeom prst="rect">
            <a:avLst/>
          </a:prstGeom>
        </p:spPr>
      </p:pic>
      <p:grpSp>
        <p:nvGrpSpPr>
          <p:cNvPr id="76" name="그룹 1007"/>
          <p:cNvGrpSpPr/>
          <p:nvPr/>
        </p:nvGrpSpPr>
        <p:grpSpPr>
          <a:xfrm>
            <a:off x="4607462" y="1873219"/>
            <a:ext cx="2217637" cy="1397863"/>
            <a:chOff x="4684015" y="2771349"/>
            <a:chExt cx="1832983" cy="1155983"/>
          </a:xfrm>
        </p:grpSpPr>
        <p:grpSp>
          <p:nvGrpSpPr>
            <p:cNvPr id="84" name="그룹 1008"/>
            <p:cNvGrpSpPr/>
            <p:nvPr/>
          </p:nvGrpSpPr>
          <p:grpSpPr>
            <a:xfrm>
              <a:off x="4842220" y="2771349"/>
              <a:ext cx="1674778" cy="437033"/>
              <a:chOff x="4842220" y="2771349"/>
              <a:chExt cx="1674778" cy="437033"/>
            </a:xfrm>
          </p:grpSpPr>
          <p:pic>
            <p:nvPicPr>
              <p:cNvPr id="87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42220" y="2771349"/>
                <a:ext cx="1674778" cy="437033"/>
              </a:xfrm>
              <a:prstGeom prst="rect">
                <a:avLst/>
              </a:prstGeom>
            </p:spPr>
          </p:pic>
        </p:grpSp>
        <p:grpSp>
          <p:nvGrpSpPr>
            <p:cNvPr id="85" name="그룹 1009"/>
            <p:cNvGrpSpPr/>
            <p:nvPr/>
          </p:nvGrpSpPr>
          <p:grpSpPr>
            <a:xfrm>
              <a:off x="4397767" y="3240820"/>
              <a:ext cx="972761" cy="400265"/>
              <a:chOff x="4397767" y="3240820"/>
              <a:chExt cx="972761" cy="400265"/>
            </a:xfrm>
          </p:grpSpPr>
          <p:pic>
            <p:nvPicPr>
              <p:cNvPr id="86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397767" y="3240820"/>
                <a:ext cx="972761" cy="400265"/>
              </a:xfrm>
              <a:prstGeom prst="rect">
                <a:avLst/>
              </a:prstGeom>
            </p:spPr>
          </p:pic>
        </p:grpSp>
      </p:grpSp>
      <p:grpSp>
        <p:nvGrpSpPr>
          <p:cNvPr id="77" name="그룹 1010"/>
          <p:cNvGrpSpPr/>
          <p:nvPr/>
        </p:nvGrpSpPr>
        <p:grpSpPr>
          <a:xfrm>
            <a:off x="4607462" y="6210808"/>
            <a:ext cx="2217637" cy="1397863"/>
            <a:chOff x="4684015" y="6358382"/>
            <a:chExt cx="1832983" cy="1155983"/>
          </a:xfrm>
        </p:grpSpPr>
        <p:grpSp>
          <p:nvGrpSpPr>
            <p:cNvPr id="80" name="그룹 1011"/>
            <p:cNvGrpSpPr/>
            <p:nvPr/>
          </p:nvGrpSpPr>
          <p:grpSpPr>
            <a:xfrm>
              <a:off x="4842220" y="7077332"/>
              <a:ext cx="1674778" cy="437033"/>
              <a:chOff x="4842220" y="7077332"/>
              <a:chExt cx="1674778" cy="437033"/>
            </a:xfrm>
          </p:grpSpPr>
          <p:pic>
            <p:nvPicPr>
              <p:cNvPr id="83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4842220" y="7077332"/>
                <a:ext cx="1674778" cy="437033"/>
              </a:xfrm>
              <a:prstGeom prst="rect">
                <a:avLst/>
              </a:prstGeom>
            </p:spPr>
          </p:pic>
        </p:grpSp>
        <p:grpSp>
          <p:nvGrpSpPr>
            <p:cNvPr id="81" name="그룹 1012"/>
            <p:cNvGrpSpPr/>
            <p:nvPr/>
          </p:nvGrpSpPr>
          <p:grpSpPr>
            <a:xfrm>
              <a:off x="4397767" y="6644630"/>
              <a:ext cx="972761" cy="400265"/>
              <a:chOff x="4397767" y="6644630"/>
              <a:chExt cx="972761" cy="400265"/>
            </a:xfrm>
          </p:grpSpPr>
          <p:pic>
            <p:nvPicPr>
              <p:cNvPr id="82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4397767" y="6644630"/>
                <a:ext cx="972761" cy="400265"/>
              </a:xfrm>
              <a:prstGeom prst="rect">
                <a:avLst/>
              </a:prstGeom>
            </p:spPr>
          </p:pic>
        </p:grpSp>
      </p:grpSp>
      <p:grpSp>
        <p:nvGrpSpPr>
          <p:cNvPr id="78" name="그룹 1013"/>
          <p:cNvGrpSpPr/>
          <p:nvPr/>
        </p:nvGrpSpPr>
        <p:grpSpPr>
          <a:xfrm>
            <a:off x="11895059" y="1535064"/>
            <a:ext cx="754141" cy="532311"/>
            <a:chOff x="10707563" y="2491707"/>
            <a:chExt cx="1180205" cy="440202"/>
          </a:xfrm>
        </p:grpSpPr>
        <p:pic>
          <p:nvPicPr>
            <p:cNvPr id="79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7563" y="2491707"/>
              <a:ext cx="1180205" cy="440202"/>
            </a:xfrm>
            <a:prstGeom prst="rect">
              <a:avLst/>
            </a:prstGeom>
          </p:spPr>
        </p:pic>
      </p:grpSp>
      <p:pic>
        <p:nvPicPr>
          <p:cNvPr id="68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7544" y="6423641"/>
            <a:ext cx="2797277" cy="709415"/>
          </a:xfrm>
          <a:prstGeom prst="rect">
            <a:avLst/>
          </a:prstGeom>
        </p:spPr>
      </p:pic>
      <p:pic>
        <p:nvPicPr>
          <p:cNvPr id="69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5543" y="3364318"/>
            <a:ext cx="2970195" cy="709415"/>
          </a:xfrm>
          <a:prstGeom prst="rect">
            <a:avLst/>
          </a:prstGeom>
        </p:spPr>
      </p:pic>
      <p:pic>
        <p:nvPicPr>
          <p:cNvPr id="70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17380" y="3363285"/>
            <a:ext cx="2624358" cy="707341"/>
          </a:xfrm>
          <a:prstGeom prst="rect">
            <a:avLst/>
          </a:prstGeom>
        </p:spPr>
      </p:pic>
      <p:pic>
        <p:nvPicPr>
          <p:cNvPr id="71" name="Object 4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17380" y="9291387"/>
            <a:ext cx="2797277" cy="708637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63285"/>
            <a:ext cx="5044021" cy="2732178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69" y="412688"/>
            <a:ext cx="5037065" cy="272841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29" y="5924968"/>
            <a:ext cx="5033236" cy="2726336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422" y="412688"/>
            <a:ext cx="5042989" cy="27446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69" y="565088"/>
            <a:ext cx="5037065" cy="2728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246927" y="6028286"/>
            <a:ext cx="14705454" cy="5249847"/>
            <a:chOff x="7246927" y="6028286"/>
            <a:chExt cx="14705454" cy="52498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1" y="3412396"/>
              <a:ext cx="29419048" cy="105047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6927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81645" y="3102763"/>
            <a:ext cx="17809524" cy="8406095"/>
            <a:chOff x="-1581645" y="3102763"/>
            <a:chExt cx="17809524" cy="8406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481385" y="-1169766"/>
              <a:ext cx="35628571" cy="1681904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81645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71139" y="1249235"/>
            <a:ext cx="5535125" cy="5088488"/>
            <a:chOff x="4271139" y="1249235"/>
            <a:chExt cx="5535125" cy="508848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57581" y="5023618"/>
              <a:ext cx="1101230" cy="1314105"/>
              <a:chOff x="8557581" y="5023618"/>
              <a:chExt cx="1101230" cy="1314105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431224" y="5661456"/>
                <a:ext cx="1353945" cy="223401"/>
                <a:chOff x="8431224" y="5661456"/>
                <a:chExt cx="1353945" cy="2234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760000">
                  <a:off x="8431224" y="5661456"/>
                  <a:ext cx="1353945" cy="22340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8648942" y="5288295"/>
                <a:ext cx="761032" cy="29964"/>
                <a:chOff x="8648942" y="5288295"/>
                <a:chExt cx="761032" cy="2996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700000">
                  <a:off x="8648942" y="5288295"/>
                  <a:ext cx="761032" cy="2996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8410130" y="1249235"/>
              <a:ext cx="1396134" cy="1148765"/>
              <a:chOff x="8410130" y="1249235"/>
              <a:chExt cx="1396134" cy="1148765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8557333" y="1709975"/>
                <a:ext cx="1377485" cy="227285"/>
                <a:chOff x="8557333" y="1709975"/>
                <a:chExt cx="1377485" cy="22728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8557333" y="1709975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8325300" y="1470145"/>
                <a:ext cx="634265" cy="22786"/>
                <a:chOff x="8325300" y="1470145"/>
                <a:chExt cx="634265" cy="2278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8325300" y="1470145"/>
                  <a:ext cx="634265" cy="227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4271139" y="1858759"/>
              <a:ext cx="1396134" cy="1148765"/>
              <a:chOff x="4271139" y="1858759"/>
              <a:chExt cx="1396134" cy="114876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4418342" y="2319499"/>
                <a:ext cx="1377485" cy="227285"/>
                <a:chOff x="4418342" y="2319499"/>
                <a:chExt cx="1377485" cy="22728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760000">
                  <a:off x="4418342" y="2319499"/>
                  <a:ext cx="1377485" cy="22728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186309" y="2079669"/>
                <a:ext cx="634265" cy="22786"/>
                <a:chOff x="4186309" y="2079669"/>
                <a:chExt cx="634265" cy="22786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4186309" y="2079669"/>
                  <a:ext cx="634265" cy="227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47022" y="4341040"/>
            <a:ext cx="11891741" cy="119553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60900" y="7290390"/>
            <a:ext cx="6569849" cy="34558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4315" y="-95094"/>
            <a:ext cx="11553323" cy="7718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5639" y="14939"/>
            <a:ext cx="18776992" cy="10324818"/>
            <a:chOff x="-245639" y="14939"/>
            <a:chExt cx="18776992" cy="103248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711424" y="483000"/>
              <a:ext cx="10320267" cy="9388696"/>
              <a:chOff x="-711424" y="483000"/>
              <a:chExt cx="10320267" cy="93886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711424" y="483000"/>
                <a:ext cx="10320267" cy="9388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74797" y="483200"/>
              <a:ext cx="10324818" cy="9388296"/>
              <a:chOff x="8674797" y="483200"/>
              <a:chExt cx="10324818" cy="93882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674797" y="483200"/>
                <a:ext cx="10324818" cy="938829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6926" y="5067301"/>
            <a:ext cx="2463979" cy="650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7" y="38100"/>
            <a:ext cx="9216077" cy="4992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8100"/>
            <a:ext cx="9220200" cy="4994275"/>
          </a:xfrm>
          <a:prstGeom prst="rect">
            <a:avLst/>
          </a:prstGeom>
        </p:spPr>
      </p:pic>
      <p:grpSp>
        <p:nvGrpSpPr>
          <p:cNvPr id="15" name="그룹 1004"/>
          <p:cNvGrpSpPr/>
          <p:nvPr/>
        </p:nvGrpSpPr>
        <p:grpSpPr>
          <a:xfrm>
            <a:off x="1066800" y="6268529"/>
            <a:ext cx="6464481" cy="3717514"/>
            <a:chOff x="954622" y="336458"/>
            <a:chExt cx="7467257" cy="4821339"/>
          </a:xfrm>
        </p:grpSpPr>
        <p:pic>
          <p:nvPicPr>
            <p:cNvPr id="18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622" y="336458"/>
              <a:ext cx="7467257" cy="4821339"/>
            </a:xfrm>
            <a:prstGeom prst="rect">
              <a:avLst/>
            </a:prstGeom>
          </p:spPr>
        </p:pic>
      </p:grpSp>
      <p:grpSp>
        <p:nvGrpSpPr>
          <p:cNvPr id="19" name="그룹 1005"/>
          <p:cNvGrpSpPr/>
          <p:nvPr/>
        </p:nvGrpSpPr>
        <p:grpSpPr>
          <a:xfrm>
            <a:off x="10754835" y="6268529"/>
            <a:ext cx="6464481" cy="3717514"/>
            <a:chOff x="10065203" y="321518"/>
            <a:chExt cx="7467257" cy="4821339"/>
          </a:xfrm>
        </p:grpSpPr>
        <p:pic>
          <p:nvPicPr>
            <p:cNvPr id="20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5203" y="321518"/>
              <a:ext cx="7467257" cy="4821339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3030200" y="52959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2000" y="4924280"/>
            <a:ext cx="2297832" cy="743240"/>
          </a:xfrm>
          <a:prstGeom prst="rect">
            <a:avLst/>
          </a:prstGeom>
        </p:spPr>
      </p:pic>
      <p:cxnSp>
        <p:nvCxnSpPr>
          <p:cNvPr id="997" name="직선 화살표 연결선 996"/>
          <p:cNvCxnSpPr/>
          <p:nvPr/>
        </p:nvCxnSpPr>
        <p:spPr>
          <a:xfrm>
            <a:off x="690145" y="2576962"/>
            <a:ext cx="0" cy="55944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5400000">
            <a:off x="1411200" y="1851562"/>
            <a:ext cx="0" cy="1450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6200000">
            <a:off x="1231200" y="7646100"/>
            <a:ext cx="0" cy="1090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16200000">
            <a:off x="1231200" y="6503100"/>
            <a:ext cx="0" cy="1090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5400000">
            <a:off x="1417655" y="2741700"/>
            <a:ext cx="0" cy="1450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9" name="TextBox 998"/>
          <p:cNvSpPr txBox="1"/>
          <p:nvPr/>
        </p:nvSpPr>
        <p:spPr>
          <a:xfrm>
            <a:off x="2057400" y="68199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그날의 날씨를 아이콘으로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02585" y="794052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커서를 올리면 상세날씨를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0343545" y="2729362"/>
            <a:ext cx="0" cy="55944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rot="16200000">
            <a:off x="10884600" y="7798500"/>
            <a:ext cx="0" cy="1090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rot="5400000">
            <a:off x="10980600" y="2111962"/>
            <a:ext cx="0" cy="123480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115800" y="77760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로그인을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하면 그날의 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OOTD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추천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5639" y="14939"/>
            <a:ext cx="18776992" cy="10324818"/>
            <a:chOff x="-245639" y="14939"/>
            <a:chExt cx="18776992" cy="103248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711424" y="483000"/>
              <a:ext cx="10320267" cy="9388696"/>
              <a:chOff x="-711424" y="483000"/>
              <a:chExt cx="10320267" cy="93886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-711424" y="483000"/>
                <a:ext cx="10320267" cy="93886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674797" y="483200"/>
              <a:ext cx="10324818" cy="9388296"/>
              <a:chOff x="8674797" y="483200"/>
              <a:chExt cx="10324818" cy="938829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674797" y="483200"/>
                <a:ext cx="10324818" cy="9388296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4"/>
          <p:cNvGrpSpPr/>
          <p:nvPr/>
        </p:nvGrpSpPr>
        <p:grpSpPr>
          <a:xfrm>
            <a:off x="1066800" y="6268529"/>
            <a:ext cx="6464481" cy="3717514"/>
            <a:chOff x="954622" y="336458"/>
            <a:chExt cx="7467257" cy="4821339"/>
          </a:xfrm>
        </p:grpSpPr>
        <p:pic>
          <p:nvPicPr>
            <p:cNvPr id="15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622" y="336458"/>
              <a:ext cx="7467257" cy="4821339"/>
            </a:xfrm>
            <a:prstGeom prst="rect">
              <a:avLst/>
            </a:prstGeom>
          </p:spPr>
        </p:pic>
      </p:grpSp>
      <p:grpSp>
        <p:nvGrpSpPr>
          <p:cNvPr id="18" name="그룹 1005"/>
          <p:cNvGrpSpPr/>
          <p:nvPr/>
        </p:nvGrpSpPr>
        <p:grpSpPr>
          <a:xfrm>
            <a:off x="10754835" y="6268529"/>
            <a:ext cx="6464481" cy="3717514"/>
            <a:chOff x="10065203" y="321518"/>
            <a:chExt cx="7467257" cy="4821339"/>
          </a:xfrm>
        </p:grpSpPr>
        <p:pic>
          <p:nvPicPr>
            <p:cNvPr id="19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5203" y="321518"/>
              <a:ext cx="7467257" cy="4821339"/>
            </a:xfrm>
            <a:prstGeom prst="rect">
              <a:avLst/>
            </a:prstGeom>
          </p:spPr>
        </p:pic>
      </p:grpSp>
      <p:pic>
        <p:nvPicPr>
          <p:cNvPr id="20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6926" y="5143500"/>
            <a:ext cx="2463980" cy="743240"/>
          </a:xfrm>
          <a:prstGeom prst="rect">
            <a:avLst/>
          </a:prstGeom>
        </p:spPr>
      </p:pic>
      <p:pic>
        <p:nvPicPr>
          <p:cNvPr id="21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96800" y="5143500"/>
            <a:ext cx="2630128" cy="743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54" y="14939"/>
            <a:ext cx="9220410" cy="4994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56" y="358549"/>
            <a:ext cx="3168867" cy="352025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61907" y="2707851"/>
            <a:ext cx="1258800" cy="5614538"/>
            <a:chOff x="10339200" y="2729362"/>
            <a:chExt cx="1258800" cy="5614538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10343545" y="2729362"/>
              <a:ext cx="0" cy="55944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rot="16200000">
              <a:off x="10884600" y="7798500"/>
              <a:ext cx="0" cy="10908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rot="5400000">
              <a:off x="10980600" y="2111962"/>
              <a:ext cx="0" cy="12348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2496313" y="790689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고정 지역선택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10" y="14939"/>
            <a:ext cx="8896690" cy="500438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0095000" y="2781300"/>
            <a:ext cx="1258800" cy="5614538"/>
            <a:chOff x="10339200" y="2729362"/>
            <a:chExt cx="1258800" cy="5614538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10343545" y="2729362"/>
              <a:ext cx="0" cy="55944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rot="16200000">
              <a:off x="10884600" y="7798500"/>
              <a:ext cx="0" cy="10908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rot="5400000">
              <a:off x="10980600" y="2111962"/>
              <a:ext cx="0" cy="123480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11963400" y="80391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173893" y="-124851"/>
            <a:ext cx="18633500" cy="10535416"/>
            <a:chOff x="-173893" y="-124851"/>
            <a:chExt cx="18633500" cy="10535416"/>
          </a:xfrm>
        </p:grpSpPr>
        <p:pic>
          <p:nvPicPr>
            <p:cNvPr id="2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091" y="2703477"/>
            <a:ext cx="2328399" cy="931360"/>
            <a:chOff x="1894091" y="2703477"/>
            <a:chExt cx="2328399" cy="931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09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7131" y="2703477"/>
            <a:ext cx="2328399" cy="931360"/>
            <a:chOff x="13757131" y="2703477"/>
            <a:chExt cx="2328399" cy="931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713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5800" y="2703477"/>
            <a:ext cx="2328399" cy="931360"/>
            <a:chOff x="5795800" y="2703477"/>
            <a:chExt cx="2328399" cy="931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800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5404" y="2689707"/>
            <a:ext cx="2328399" cy="931360"/>
            <a:chOff x="10065404" y="2689707"/>
            <a:chExt cx="2328399" cy="93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5404" y="2689707"/>
              <a:ext cx="2328399" cy="93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4987" y="2608982"/>
            <a:ext cx="2400561" cy="11647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1870" y="2605034"/>
            <a:ext cx="2400561" cy="1167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4232" y="2607339"/>
            <a:ext cx="2400561" cy="11677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537" y="2605034"/>
            <a:ext cx="2400561" cy="11683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0998" y="4366191"/>
            <a:ext cx="1644310" cy="27602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54784" y="4362040"/>
            <a:ext cx="1829843" cy="14081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47634" y="4372231"/>
            <a:ext cx="1297502" cy="20841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1307" y="4366303"/>
            <a:ext cx="1620361" cy="14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3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787996"/>
            <a:ext cx="7228915" cy="159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306" y="1309155"/>
            <a:ext cx="10528582" cy="43884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2373" y="3013498"/>
            <a:ext cx="8187430" cy="253643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82554" y="1368844"/>
            <a:ext cx="320607" cy="411076"/>
            <a:chOff x="8982554" y="1368844"/>
            <a:chExt cx="320607" cy="4110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6912" y="1177710"/>
              <a:ext cx="647619" cy="8285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554" y="1368844"/>
              <a:ext cx="320607" cy="41107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4309" y="4783005"/>
            <a:ext cx="8701657" cy="4400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4456" y="4434432"/>
            <a:ext cx="11461756" cy="118619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1919" y="7493333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1810" y="235152"/>
            <a:ext cx="9716192" cy="5851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229" y="6780166"/>
            <a:ext cx="8856350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67459" y="956947"/>
            <a:ext cx="8723257" cy="5145405"/>
            <a:chOff x="4767459" y="956947"/>
            <a:chExt cx="8723257" cy="51454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7459" y="956947"/>
              <a:ext cx="8723257" cy="514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229" y="6732174"/>
            <a:ext cx="8635351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7634" y="1090379"/>
            <a:ext cx="7910446" cy="5171454"/>
            <a:chOff x="5187634" y="1090379"/>
            <a:chExt cx="7910446" cy="51714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7634" y="1090379"/>
              <a:ext cx="7910446" cy="51714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5195" y="6742009"/>
            <a:ext cx="8315589" cy="11311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57143" y="948346"/>
            <a:ext cx="6171429" cy="4837462"/>
            <a:chOff x="6057143" y="948346"/>
            <a:chExt cx="6171429" cy="48374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948346"/>
              <a:ext cx="6171429" cy="4837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42857" y="3102763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8739" y="5096105"/>
            <a:ext cx="11820062" cy="11861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1222" y="8100477"/>
            <a:ext cx="6569849" cy="34558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7786" y="235151"/>
            <a:ext cx="10898061" cy="5851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6229" y="7125163"/>
            <a:ext cx="8602155" cy="1126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2134" y="529262"/>
            <a:ext cx="7941447" cy="5956085"/>
            <a:chOff x="5172134" y="529262"/>
            <a:chExt cx="7941447" cy="595608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134" y="529262"/>
              <a:ext cx="7941447" cy="59560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3062" y="-4248370"/>
            <a:ext cx="11512051" cy="18782455"/>
            <a:chOff x="3373062" y="-4248370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73062" y="-4248370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925" y="8629146"/>
              <a:ext cx="647619" cy="82857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0579" y="6116390"/>
            <a:ext cx="9304190" cy="1997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483359" y="2021164"/>
            <a:ext cx="9318996" cy="3450209"/>
            <a:chOff x="4483359" y="2021164"/>
            <a:chExt cx="9318996" cy="345020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483359" y="2021164"/>
              <a:ext cx="9318996" cy="1555351"/>
              <a:chOff x="4483359" y="2021164"/>
              <a:chExt cx="9318996" cy="15553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83359" y="2021164"/>
                <a:ext cx="9318996" cy="155535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83359" y="3918993"/>
              <a:ext cx="9318996" cy="1552381"/>
              <a:chOff x="4483359" y="3918993"/>
              <a:chExt cx="9318996" cy="15523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83359" y="3918993"/>
                <a:ext cx="9318996" cy="15523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19</Words>
  <Application>Microsoft Office PowerPoint</Application>
  <PresentationFormat>사용자 지정</PresentationFormat>
  <Paragraphs>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?? ??</vt:lpstr>
      <vt:lpstr>HY견고딕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403</cp:lastModifiedBy>
  <cp:revision>16</cp:revision>
  <dcterms:created xsi:type="dcterms:W3CDTF">2021-06-15T15:52:27Z</dcterms:created>
  <dcterms:modified xsi:type="dcterms:W3CDTF">2021-06-16T02:34:01Z</dcterms:modified>
</cp:coreProperties>
</file>